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BCB8-F51C-4215-B670-1927C1D51541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F4CDA1-4C2E-4321-897C-CB3169F54A06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BCB8-F51C-4215-B670-1927C1D51541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4CDA1-4C2E-4321-897C-CB3169F54A0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BCB8-F51C-4215-B670-1927C1D51541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4CDA1-4C2E-4321-897C-CB3169F54A0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D9DBCB8-F51C-4215-B670-1927C1D51541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1F4CDA1-4C2E-4321-897C-CB3169F54A06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BCB8-F51C-4215-B670-1927C1D51541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4CDA1-4C2E-4321-897C-CB3169F54A06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BCB8-F51C-4215-B670-1927C1D51541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4CDA1-4C2E-4321-897C-CB3169F54A06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4CDA1-4C2E-4321-897C-CB3169F54A06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BCB8-F51C-4215-B670-1927C1D51541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BCB8-F51C-4215-B670-1927C1D51541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4CDA1-4C2E-4321-897C-CB3169F54A06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BCB8-F51C-4215-B670-1927C1D51541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4CDA1-4C2E-4321-897C-CB3169F54A0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D9DBCB8-F51C-4215-B670-1927C1D51541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1F4CDA1-4C2E-4321-897C-CB3169F54A06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BCB8-F51C-4215-B670-1927C1D51541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F4CDA1-4C2E-4321-897C-CB3169F54A06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D9DBCB8-F51C-4215-B670-1927C1D51541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1F4CDA1-4C2E-4321-897C-CB3169F54A06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www.google.com.au/imgres?imgurl=http://aussiecasinos.com.au/wp-content/uploads/2008/04/crown_casino.jpg&amp;imgrefurl=http://www.aussiecasinos.com.au/crown-casino-melbourne/&amp;usg=__RWX-H710Xs7ccnq38mka9gbafJs=&amp;h=210&amp;w=212&amp;sz=14&amp;hl=en&amp;start=2&amp;zoom=1&amp;tbnid=gYQbVMMq0D6IxM:&amp;tbnh=105&amp;tbnw=106&amp;ei=7XsjTtzxFsbEmAW2h5GYAw&amp;prev=/search?q=crown+casino&amp;um=1&amp;hl=en&amp;safe=active&amp;sa=N&amp;ie=UTF-8&amp;tbm=isch&amp;um=1&amp;itbs=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oogle.com.au/imgres?imgurl=http://www.easterndrafting.ca/includes/imgs/process/arrow.jpg&amp;imgrefurl=http://www.easterndrafting.ca/real.php&amp;usg=__J94aXvnpMskdho1I_OcbTE1NGmQ=&amp;h=1701&amp;w=2201&amp;sz=68&amp;hl=en&amp;start=2&amp;zoom=1&amp;tbnid=NFshoR3dflx3eM:&amp;tbnh=116&amp;tbnw=150&amp;ei=y3wjTuaMB4T2mAXSuvS1Aw&amp;prev=/search?q=an+arrow&amp;um=1&amp;hl=en&amp;safe=active&amp;ie=UTF-8&amp;tbm=isch&amp;um=1&amp;itbs=1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www.google.com.au/imgres?imgurl=http://resources1.news.com.au/images/2009/09/01/1225768/334669-metro-train-logo.jpg&amp;imgrefurl=http://www.heraldsun.com.au/news/melbournes-train-system-name-changes-from-connex-to-metro/story-e6frf7jo-1225768250309&amp;usg=__QqNdWr2ezL65S3SjhpxiRkYe8Qg=&amp;h=240&amp;w=350&amp;sz=39&amp;hl=en&amp;start=20&amp;zoom=1&amp;tbnid=FvNjoVhcjuii5M:&amp;tbnh=82&amp;tbnw=120&amp;ei=WXwjTq_5KY35mAWQvL3EAw&amp;prev=/search?q=metro+train&amp;um=1&amp;hl=en&amp;safe=active&amp;ie=UTF-8&amp;tbm=isch&amp;um=1&amp;itbs=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.au/imgres?imgurl=http://fionamackenzie.com.au/wp-content/uploads/2009/10/mcdonalds.jpg&amp;imgrefurl=http://fionamackenzie.com.au/public-relations/mcdonalds-should-they-sue-or-shut-up.html&amp;usg=__-lv27h_l-KyuGp5wD-_27cJRpso=&amp;h=291&amp;w=300&amp;sz=19&amp;hl=en&amp;start=5&amp;zoom=1&amp;tbnid=qRWBPuioVICVAM:&amp;tbnh=113&amp;tbnw=116&amp;ei=BYAjTpvkF8LEmAXRk8y8Aw&amp;prev=/search?q=mcdonalds&amp;um=1&amp;hl=en&amp;safe=active&amp;ie=UTF-8&amp;tbm=isch&amp;um=1&amp;itbs=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.au/imgres?imgurl=http://www.firstshowing.net/img/disneypixar-cars2.jpg&amp;imgrefurl=http://www.firstshowing.net/2008/disney-and-pixars-full-animated-line-up-through-2012/&amp;usg=__01klHhh7SNNt9HCrw4EcexyDZyM=&amp;h=300&amp;w=288&amp;sz=57&amp;hl=en&amp;start=3&amp;zoom=1&amp;tbnid=D5fBFj-HeHaIcM:&amp;tbnh=116&amp;tbnw=111&amp;ei=kIMjTtS5IeeImQXmqomoAw&amp;prev=/search?q=cars+2&amp;um=1&amp;hl=en&amp;safe=active&amp;ie=UTF-8&amp;tbm=isch&amp;um=1&amp;itb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www.google.com.au/imgres?imgurl=http://www.smcars.net/forums/attachments/work-progress-video-game-real-time/91244d1235731928-disneys-tow-mater-mater_large.jpg&amp;imgrefurl=http://www.smcars.net/forums/work-progress-video-game-real-time/29580-disneys-tow-mater.html&amp;usg=__cjHpgN0N-UewtH2YLBZX8eBo12I=&amp;h=1100&amp;w=1700&amp;sz=507&amp;hl=en&amp;start=1&amp;zoom=1&amp;tbnid=-Q1IbAXk71Ra0M:&amp;tbnh=97&amp;tbnw=150&amp;ei=q4MjTvu8IsH3mAWu0rWbAw&amp;prev=/search?q=mater&amp;um=1&amp;hl=en&amp;safe=active&amp;ie=UTF-8&amp;tbm=isch&amp;um=1&amp;itbs=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.au/imgres?imgurl=http://images3.wikia.nocookie.net/__cb20081118234626/uncyclopedia/images/archive/3/3a/20100224220058!Kfc.jpg&amp;imgrefurl=http://uncyclopedia.wikia.com/wiki/File:Kfc.jpg&amp;usg=__A7Vv0hN5XFy_j_ygMm96pjI0ZdE=&amp;h=268&amp;w=262&amp;sz=28&amp;hl=en&amp;start=4&amp;zoom=1&amp;tbnid=TPeZPLMN_fGaNM:&amp;tbnh=113&amp;tbnw=110&amp;ei=gdo4TsLtF6vnmAXeism7Bw&amp;prev=/search%3Fq%3Dkfc%26um%3D1%26hl%3Den%26safe%3Dactive%26sa%3DN%26ie%3DUTF-8%26tbm%3Disch&amp;um=1&amp;itbs=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0066"/>
                </a:solidFill>
              </a:rPr>
              <a:t>By Patrick 5a</a:t>
            </a:r>
            <a:br>
              <a:rPr lang="en-AU" dirty="0" smtClean="0">
                <a:solidFill>
                  <a:srgbClr val="000066"/>
                </a:solidFill>
              </a:rPr>
            </a:br>
            <a:endParaRPr lang="en-AU" dirty="0">
              <a:solidFill>
                <a:srgbClr val="00006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solidFill>
                  <a:srgbClr val="000066"/>
                </a:solidFill>
                <a:latin typeface="Cooper Black" pitchFamily="18" charset="0"/>
              </a:rPr>
              <a:t>My Families </a:t>
            </a:r>
            <a:r>
              <a:rPr lang="en-AU" dirty="0">
                <a:solidFill>
                  <a:srgbClr val="000066"/>
                </a:solidFill>
                <a:latin typeface="Cooper Black" pitchFamily="18" charset="0"/>
              </a:rPr>
              <a:t>T</a:t>
            </a:r>
            <a:r>
              <a:rPr lang="en-AU" dirty="0" smtClean="0">
                <a:solidFill>
                  <a:srgbClr val="000066"/>
                </a:solidFill>
                <a:latin typeface="Cooper Black" pitchFamily="18" charset="0"/>
              </a:rPr>
              <a:t>rip to the City</a:t>
            </a:r>
            <a:br>
              <a:rPr lang="en-AU" dirty="0" smtClean="0">
                <a:solidFill>
                  <a:srgbClr val="000066"/>
                </a:solidFill>
                <a:latin typeface="Cooper Black" pitchFamily="18" charset="0"/>
              </a:rPr>
            </a:br>
            <a:r>
              <a:rPr lang="en-AU" sz="2000" dirty="0" smtClean="0">
                <a:solidFill>
                  <a:srgbClr val="000066"/>
                </a:solidFill>
                <a:latin typeface="Cooper Black" pitchFamily="18" charset="0"/>
              </a:rPr>
              <a:t>[BY THE TRAIN]</a:t>
            </a:r>
            <a:endParaRPr lang="en-AU" dirty="0">
              <a:solidFill>
                <a:srgbClr val="000066"/>
              </a:solidFill>
              <a:latin typeface="Cooper Black" pitchFamily="18" charset="0"/>
            </a:endParaRPr>
          </a:p>
        </p:txBody>
      </p:sp>
      <p:pic>
        <p:nvPicPr>
          <p:cNvPr id="23556" name="Picture 4" descr="http://t3.gstatic.com/images?q=tbn:ANd9GcRb06CB3u0qSwvz1sFRBfH536W3lYOY4IXgzjzbflykwR00qNfnY4SBQ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933056"/>
            <a:ext cx="1445812" cy="1432174"/>
          </a:xfrm>
          <a:prstGeom prst="rect">
            <a:avLst/>
          </a:prstGeom>
          <a:noFill/>
        </p:spPr>
      </p:pic>
      <p:pic>
        <p:nvPicPr>
          <p:cNvPr id="23558" name="Picture 6" descr="http://t3.gstatic.com/images?q=tbn:ANd9GcRSgMLP7OUJxtu5JuBPRxoZZ2ZOTF2vbfRw-IkgIX9KT_AvkEqCc8H3GQ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4351666"/>
            <a:ext cx="1584176" cy="1082520"/>
          </a:xfrm>
          <a:prstGeom prst="rect">
            <a:avLst/>
          </a:prstGeom>
          <a:noFill/>
        </p:spPr>
      </p:pic>
      <p:pic>
        <p:nvPicPr>
          <p:cNvPr id="23560" name="Picture 8" descr="http://t1.gstatic.com/images?q=tbn:ANd9GcSqpesbCYkb29FXvRwuLRojuNn41t2_Nr3yeXTfJ0H2RqSOIn3A_n_qgAH4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5666447" y="3198649"/>
            <a:ext cx="1144317" cy="884939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993 -0.0155 C -0.09375 0.00023 -0.09149 0.0148 -0.09861 0.0289 C -0.10052 0.03654 -0.10139 0.03977 -0.10729 0.04232 C -0.11094 0.04972 -0.11424 0.04995 -0.12031 0.05388 C -0.12465 0.06244 -0.12795 0.06059 -0.13472 0.06567 C -0.14306 0.07192 -0.14722 0.07863 -0.1566 0.08094 C -0.15972 0.08371 -0.16215 0.08788 -0.16528 0.09065 C -0.17344 0.09782 -0.1849 0.10013 -0.19427 0.10407 C -0.20538 0.11401 -0.19948 0.11262 -0.21163 0.11008 C -0.22049 0.09805 -0.21962 0.0999 -0.22326 0.08672 C -0.22274 0.07007 -0.22378 0.05296 -0.2217 0.03654 C -0.22135 0.0333 -0.21771 0.03307 -0.21597 0.03075 C -0.21267 0.02636 -0.21233 0.01896 -0.20868 0.01526 C -0.20538 0.01202 -0.19236 0.01063 -0.18837 0.00948 C -0.18003 0.00416 -0.17587 0.00346 -0.16667 0.00578 C -0.15642 0.01248 -0.15278 0.01665 -0.14496 0.02705 C -0.13681 0.03792 -0.12552 0.04301 -0.11736 0.05388 C -0.11441 0.05781 -0.11319 0.06382 -0.11007 0.06752 C -0.10729 0.07099 -0.10312 0.07215 -0.1 0.07516 C -0.09219 0.08302 -0.08628 0.0932 -0.0783 0.10036 C -0.03507 0.18501 -0.04896 0.13135 0.10573 0.1332 C 0.11806 0.1302 0.11372 0.1302 0.1217 0.11956 C 0.12361 0.11285 0.12517 0.10684 0.1276 0.10036 C 0.12899 0.09204 0.13212 0.08556 0.13333 0.07724 C 0.13559 0.06267 0.13681 0.03885 0.14201 0.02497 C 0.14323 0.00555 0.14583 -0.01157 0.14792 -0.03099 C 0.14462 -0.05227 0.14774 -0.04927 0.13629 -0.05412 C 0.1309 -0.05273 0.12552 -0.05181 0.12031 -0.05019 C 0.11875 -0.04973 0.11701 -0.04973 0.11597 -0.04834 C 0.11493 -0.04695 0.11528 -0.04441 0.11458 -0.04256 C 0.10972 -0.02938 0.10399 -0.02082 0.09427 -0.0155 C 0.08767 -0.00394 0.08194 -0.00047 0.07101 0.00184 C 0.00486 -8.87142E-6 0.02847 -8.87142E-6 -2.77778E-6 -8.87142E-6 " pathEditMode="relative" ptsTypes="ffffffffffffffffffffffffffffffffA">
                                      <p:cBhvr>
                                        <p:cTn id="6" dur="2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On the date above our family took the train to Flinders Street Station then walked to  Crown casino to see </a:t>
            </a:r>
          </a:p>
          <a:p>
            <a:pPr>
              <a:buNone/>
            </a:pPr>
            <a:r>
              <a:rPr lang="en-AU" dirty="0" smtClean="0"/>
              <a:t>Cars 2. The movie did not start till  10.00 O’clock so we had Breakfast at McDonalds.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         </a:t>
            </a:r>
            <a:r>
              <a:rPr lang="en-AU" sz="6700" dirty="0" smtClean="0"/>
              <a:t>Friday 8</a:t>
            </a:r>
            <a:r>
              <a:rPr lang="en-AU" sz="6700" baseline="30000" dirty="0" smtClean="0"/>
              <a:t>th</a:t>
            </a:r>
            <a:r>
              <a:rPr lang="en-AU" sz="6700" dirty="0" smtClean="0"/>
              <a:t>  8.00 am</a:t>
            </a:r>
            <a:endParaRPr lang="en-AU" sz="6700" dirty="0"/>
          </a:p>
        </p:txBody>
      </p:sp>
      <p:pic>
        <p:nvPicPr>
          <p:cNvPr id="26626" name="Picture 2" descr="http://t1.gstatic.com/images?q=tbn:ANd9GcQQt3_ZGcfsTQuLokhuZ3dr_HlAderlYKXAR9BB47xKE1mZIQA7-JElAm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501008"/>
            <a:ext cx="2592288" cy="239992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243 -0.01459 C 0.21267 -0.05278 0.27205 -0.09352 0.33333 -0.12894 C 0.35434 -0.14121 0.37726 -0.14676 0.39878 -0.15741 C 0.51423 -0.21389 0.62882 -0.27338 0.7441 -0.33056 C 0.76719 -0.34213 0.78507 -0.36875 0.80833 -0.37963 C 0.80955 -0.38009 0.81059 -0.38079 0.8118 -0.38125 C 0.66528 -0.13056 0.46371 0.03379 0.28802 0.24421 C 0.23958 0.30208 0.19201 0.36065 0.1441 0.41875 C 0.13003 0.43588 0.11632 0.4537 0.10243 0.47106 C 0.09531 0.48009 0.0809 0.49815 0.0809 0.49815 C 0.07361 0.53611 0.10156 0.50949 0.11667 0.49491 C 0.15312 0.45995 0.18802 0.42199 0.22378 0.38541 C 0.33333 0.27338 0.42031 0.13819 0.4809 -0.02732 C 0.48628 -0.0713 0.49305 -0.09375 0.47847 -0.14005 C 0.47656 -0.1463 0.46892 -0.14422 0.46423 -0.1463 C 0.37205 -0.14213 0.28125 -0.13403 0.18923 -0.12408 C -0.14011 -0.00093 0.22239 -0.13195 -0.02622 -0.05278 C -0.07014 -0.03889 -0.15712 -0.00672 -0.15712 -0.00672 C -0.16267 -0.00185 -0.1684 0.00254 -0.17379 0.00764 C -0.17517 0.00903 -0.17917 0.01296 -0.17743 0.0125 C -0.13212 -0.00023 -0.11823 -0.01158 -0.07257 -0.03056 C 0.1309 -0.11528 0.07587 -0.07662 0.23212 -0.17801 C 0.28333 -0.21111 0.32187 -0.23912 0.35833 -0.2956 C 0.32448 -0.31667 0.36076 -0.2956 0.25937 -0.28125 C 0.22465 -0.27639 0.06163 -0.26736 0.05347 -0.2669 C -0.01372 -0.25857 -0.08038 -0.24097 -0.14757 -0.23843 C -0.15156 -0.23681 -0.15955 -0.23912 -0.15955 -0.23357 C -0.15955 -0.22778 -0.15122 -0.23033 -0.14757 -0.22732 C -0.14045 -0.22176 -0.13455 -0.21389 -0.12743 -0.20834 C -0.11667 -0.19977 -0.10417 -0.19468 -0.0941 -0.18449 C -0.0757 -0.16574 -0.0599 -0.14306 -0.04288 -0.12246 C -0.02726 -0.075 -0.01563 -0.04468 -0.00486 0.0044 C 0.00278 0.03912 0.00885 0.0743 0.01545 0.10926 C 0.02031 0.13518 0.0158 0.12453 0.02135 0.13611 C 0.03055 0.11203 0.01111 0.09629 -0.00365 0.08703 C -0.04063 0.06389 -0.07813 0.04259 -0.11545 0.02037 C -0.19375 -0.02639 -0.31267 -0.09491 -0.37153 -0.19236 C -0.38073 -0.20764 -0.38663 -0.22616 -0.3941 -0.24306 C -0.39045 -0.26111 -0.38889 -0.28009 -0.38333 -0.29722 C -0.37587 -0.32037 -0.35573 -0.32685 -0.33924 -0.32894 C -0.32795 -0.32685 -0.32882 -0.33056 -0.32986 -0.30972 C -0.3309 -0.29005 -0.33594 -0.2382 -0.3382 -0.21459 C -0.33993 -0.16204 -0.34271 -0.10996 -0.3441 -0.05741 C -0.34184 0.01296 -0.35521 0.00764 -0.32743 0.03935 C -0.32188 0.04583 -0.31545 0.05116 -0.30955 0.05694 C -0.27379 0.05116 -0.23715 0.05162 -0.20243 0.03935 C -0.15208 0.02153 -0.13021 -0.04375 -0.11424 -0.10023 C -0.11667 -0.11621 -0.11563 -0.11783 -0.12622 -0.12246 C -0.13733 -0.11759 -0.1309 -0.11991 -0.10955 -0.13681 L -0.10955 -0.13681 C -0.10486 -0.13935 -0.1 -0.14213 -0.09531 -0.14468 C -0.06406 -0.13426 -0.10955 -0.04167 -0.0809 -0.01621 C -0.07049 -0.03472 -0.06719 -0.05278 -0.05833 -0.07176 C -0.05486 -0.08982 -0.07118 -0.06783 -0.07379 -0.06528 C -0.07691 -0.05741 -0.07969 -0.04931 -0.08333 -0.04167 C -0.08524 -0.0375 -0.09011 -0.03542 -0.09045 -0.03056 C -0.09306 -0.0044 -0.08906 0.02245 -0.06788 0.02824 C -0.0559 0.025 -0.04097 0.02986 -0.03212 0.01875 C -0.02587 0.01088 -0.02899 -0.0125 -0.03698 -0.01945 C -0.0408 -0.02269 -0.04549 -0.02361 -0.05 -0.02408 C -0.06892 -0.02639 -0.08802 -0.02732 -0.10712 -0.02894 C -0.0625 -0.05255 -0.01962 -0.08241 0.02378 -0.10972 C 0.03976 -0.11991 0.05764 -0.12408 0.07378 -0.13357 C 0.13733 -0.17107 0.08802 -0.1581 0.14167 -0.1669 C 0.14687 -0.16898 0.15173 -0.17246 0.15712 -0.17338 C 0.15937 -0.17384 0.1533 -0.16991 0.15121 -0.16852 C 0.13489 -0.15695 0.1191 -0.14422 0.10243 -0.13357 C 0.06632 -0.11042 0.02934 -0.08935 -0.00712 -0.0669 C -0.02552 -0.05556 -0.04323 -0.04213 -0.06198 -0.03195 C -0.11702 -0.00232 -0.18229 0.02616 -0.21788 0.09328 C -0.21997 0.11319 -0.20938 0.11157 -0.19879 0.10278 C -0.17413 0.08264 -0.14792 0.06481 -0.12622 0.03935 C -0.10955 0.01967 -0.09288 0.00023 -0.07622 -0.01945 C -0.06493 -0.03287 -0.05851 -0.05301 -0.04653 -0.06528 C -0.0434 -0.06852 -0.04011 -0.07176 -0.03698 -0.075 C -0.03577 -0.07963 -0.03438 -0.08426 -0.03333 -0.08912 C -0.03247 -0.09329 -0.02865 -0.09884 -0.0309 -0.10185 C -0.03299 -0.10463 -0.03386 -0.09537 -0.03577 -0.09236 C -0.04566 -0.07639 -0.04879 -0.07361 -0.0559 -0.05278 C -0.05677 -0.03565 -0.06024 -0.01898 -0.06077 -0.00185 C -0.06111 0.01111 -0.06024 0.00995 -0.05486 0.0125 C -0.05243 0.01203 -0.05 0.01088 -0.04757 0.01088 C -0.02344 0.00995 0.00087 0.01203 0.025 0.00926 C 0.02708 0.00903 0.02326 0.00347 0.02135 0.00278 C 0.01562 0.00069 0.00937 0.00185 0.00347 0.00139 C 0.00226 0.00092 3.05556E-6 -0.00023 3.05556E-6 -0.00023 " pathEditMode="relative" ptsTypes="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When we walked in we were pretty much the only people there. It took a while for the movie to start there were some good movie ads like mister Poppers </a:t>
            </a:r>
            <a:r>
              <a:rPr lang="en-AU" dirty="0" smtClean="0"/>
              <a:t>Penguins,Kung fu Panda 2 </a:t>
            </a:r>
            <a:r>
              <a:rPr lang="en-AU" dirty="0" smtClean="0"/>
              <a:t>and Bad Teacher. But we saw Cars 2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    </a:t>
            </a:r>
            <a:r>
              <a:rPr lang="en-AU" sz="7200" dirty="0" smtClean="0"/>
              <a:t>The Movies</a:t>
            </a:r>
            <a:endParaRPr lang="en-AU" sz="7200" dirty="0"/>
          </a:p>
        </p:txBody>
      </p:sp>
      <p:pic>
        <p:nvPicPr>
          <p:cNvPr id="27650" name="Picture 2" descr="http://t1.gstatic.com/images?q=tbn:ANd9GcR4LE1-2lCGD8JnnWBy8FnG0kEXDjaebB5yRx5GnRfs6HZJcyO07JekY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501008"/>
            <a:ext cx="1872208" cy="1806038"/>
          </a:xfrm>
          <a:prstGeom prst="rect">
            <a:avLst/>
          </a:prstGeom>
          <a:noFill/>
        </p:spPr>
      </p:pic>
      <p:pic>
        <p:nvPicPr>
          <p:cNvPr id="27652" name="Picture 4" descr="http://t0.gstatic.com/images?q=tbn:ANd9GcRjv7gG-i9oZEyhHqYBvbRimFXVSzk-PfbNsQkrC5PjuXUg9R8FUprGDc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3717032"/>
            <a:ext cx="2208217" cy="142798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684 -0.03009 C 0.33212 -0.0449 0.31805 -0.03379 0.34305 -0.04282 C 0.34566 -0.04375 0.34774 -0.04652 0.35017 -0.04768 C 0.3618 -0.0699 0.43333 -0.05023 0.46094 -0.04768 C 0.46771 -0.04699 0.47448 -0.04652 0.48125 -0.04606 C 0.48246 -0.04398 0.48316 -0.04143 0.48472 -0.03981 C 0.48576 -0.03865 0.4875 -0.03935 0.48837 -0.03819 C 0.50035 -0.02175 0.48246 -0.03726 0.49792 -0.02546 C 0.50087 -0.0155 0.5033 -0.01527 0.50851 -0.00787 C 0.50799 0.00278 0.50972 0.01436 0.50625 0.02385 C 0.5026 0.0338 0.48246 0.05718 0.47517 0.06181 C 0.46684 0.07987 0.45017 0.08102 0.43594 0.08727 C 0.43229 0.08889 0.42517 0.09213 0.42517 0.09213 C 0.40451 0.09075 0.38472 0.08797 0.36458 0.08241 C 0.3526 0.075 0.33611 0.06991 0.32517 0.06019 C 0.32274 0.05348 0.32083 0.04954 0.31684 0.04445 C 0.3158 0.02871 0.31337 0.00232 0.32049 -0.01111 C 0.32292 -0.02685 0.32031 -0.02731 0.33125 -0.03819 C 0.33611 -0.04305 0.33507 -0.04282 0.33837 -0.04282 " pathEditMode="relative" ptsTypes="ffffffffffffffffffA">
                                      <p:cBhvr>
                                        <p:cTn id="6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785 -0.05324 C -0.29757 -0.05046 -0.30243 -0.03935 -0.31285 -0.03889 C -0.35486 -0.0375 -0.39688 -0.03681 -0.43889 -0.03588 C -0.44531 -0.03171 -0.45104 -0.0294 -0.45799 -0.02778 C -0.46129 -0.01528 -0.45608 0.01018 -0.44965 0.0213 C -0.44844 0.02963 -0.44757 0.03912 -0.44497 0.04676 C -0.43976 0.06273 -0.43004 0.07593 -0.42222 0.08958 C -0.41268 0.10648 -0.42431 0.09005 -0.41511 0.10231 C -0.41337 0.11389 -0.4125 0.10972 -0.40556 0.11667 C -0.39948 0.12917 -0.38698 0.1294 -0.37709 0.13403 C -0.35122 0.13241 -0.3257 0.12801 -0.29965 0.12616 C -0.29271 0.11204 -0.28334 0.09977 -0.27587 0.08634 C -0.27361 0.08241 -0.27309 0.07662 -0.26997 0.07384 C -0.26215 0.0669 -0.25486 0.05741 -0.24965 0.04676 C -0.24757 0.0169 -0.23524 -0.02801 -0.25556 -0.04699 C -0.25938 -0.05417 -0.26233 -0.05903 -0.26875 -0.06111 C -0.27066 -0.06296 -0.28247 -0.07523 -0.28542 -0.07546 C -0.28715 -0.07569 -0.28768 -0.07222 -0.28889 -0.0706 C -0.29271 -0.05625 -0.28646 -0.07778 -0.29375 -0.06111 C -0.2967 -0.0544 -0.29288 -0.05 -0.30087 -0.05 " pathEditMode="relative" ptsTypes="fffffffffffffffffffA">
                                      <p:cBhvr>
                                        <p:cTn id="10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We went and had lunch but, me and Ashlyn could not decide what we wanted. I was happy with Subway but Ashlyn did not want it so at the end we ended up having KFC. It was a good day we all had a good time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7200" b="1" dirty="0" smtClean="0"/>
              <a:t> After the movie!!!!!!</a:t>
            </a:r>
            <a:endParaRPr lang="en-AU" sz="7200" b="1" dirty="0"/>
          </a:p>
        </p:txBody>
      </p:sp>
      <p:pic>
        <p:nvPicPr>
          <p:cNvPr id="1026" name="Picture 2" descr="http://t1.gstatic.com/images?q=tbn:ANd9GcQulukG39QvHcjAr4eXBNUq_FkUr4aCDs42S0nDUjMCWmfeN8yStQfSx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429000"/>
            <a:ext cx="1800200" cy="1849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54</TotalTime>
  <Words>148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Paper</vt:lpstr>
      <vt:lpstr>My Families Trip to the City [BY THE TRAIN]</vt:lpstr>
      <vt:lpstr>          Friday 8th  8.00 am</vt:lpstr>
      <vt:lpstr>                The Movies</vt:lpstr>
      <vt:lpstr> After the movie!!!!!!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Families Trip to the city [BY THE TRAIN]</dc:title>
  <dc:creator>Education</dc:creator>
  <cp:lastModifiedBy>Education</cp:lastModifiedBy>
  <cp:revision>6</cp:revision>
  <dcterms:created xsi:type="dcterms:W3CDTF">2011-07-17T23:47:18Z</dcterms:created>
  <dcterms:modified xsi:type="dcterms:W3CDTF">2011-08-03T05:17:56Z</dcterms:modified>
</cp:coreProperties>
</file>